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6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2B316-9C44-4347-92BE-862E8A80A23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8B5F-26A5-4E60-AF9A-FA396292CD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64695">
            <a:off x="1082634" y="1608967"/>
            <a:ext cx="3554966" cy="225157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" y="3212976"/>
            <a:ext cx="9141066" cy="27363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Cezar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Cain Andrei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Comsa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Fratila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Maria</a:t>
            </a: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Militaru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</a:t>
            </a:r>
          </a:p>
          <a:p>
            <a:pPr algn="ctr"/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409912">
            <a:off x="4476232" y="1670099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CORNER</a:t>
            </a:r>
          </a:p>
        </p:txBody>
      </p:sp>
    </p:spTree>
    <p:extLst>
      <p:ext uri="{BB962C8B-B14F-4D97-AF65-F5344CB8AC3E}">
        <p14:creationId xmlns:p14="http://schemas.microsoft.com/office/powerpoint/2010/main" val="27207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564904"/>
            <a:ext cx="9144000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…Danube , the second big river in Europe, passes through 18 cities of Romania , which means 38% of its total length and empties in the Black Sea, creating The Danube Delta, in the south-east of 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Romania.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313" y="188640"/>
            <a:ext cx="9144000" cy="194421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know that…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70" y="5977599"/>
            <a:ext cx="2880320" cy="5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132856"/>
            <a:ext cx="9144000" cy="1800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seem to know everything!</a:t>
            </a:r>
            <a:endParaRPr lang="en-US" sz="4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3826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excellent!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7254"/>
            <a:ext cx="4032448" cy="8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924944"/>
            <a:ext cx="9144000" cy="302433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…In Romania there are plenty of thermal baths, having a very high temperature, from 20-48 degrees 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Celsius. </a:t>
            </a: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Here, people can take baths during summer or winter and those who are </a:t>
            </a:r>
            <a:r>
              <a:rPr lang="en-US" sz="3200" dirty="0" err="1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rheumatically</a:t>
            </a: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affected  can cure their diseases faster.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469"/>
            <a:ext cx="9144000" cy="194421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know that…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70" y="5782551"/>
            <a:ext cx="2880320" cy="5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1800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everything about our country!</a:t>
            </a:r>
            <a:endParaRPr lang="en-US" sz="4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26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Great!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5445223"/>
            <a:ext cx="3786649" cy="7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4149080"/>
            <a:ext cx="9144000" cy="302433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…In the Southern Carpathians, at 2040 meters height, there 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church and a hotel of ice built every year, hosting over 8000 guests per 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season.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469"/>
            <a:ext cx="9144000" cy="194421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know that…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74" y="5977599"/>
            <a:ext cx="2880320" cy="5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010" y="4653136"/>
            <a:ext cx="9144000" cy="1800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more than we expected!</a:t>
            </a:r>
            <a:endParaRPr lang="en-US" sz="4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3826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Outstanding!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58" y="5875871"/>
            <a:ext cx="3786649" cy="7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4465431"/>
            <a:ext cx="9144000" cy="302433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8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Danube Delta is inhabited by 5149 species of flora and fauna. The most popular are the common and the curly pelican and the goose with the red </a:t>
            </a:r>
            <a:r>
              <a:rPr lang="en-US" sz="28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neck.</a:t>
            </a:r>
            <a:endParaRPr lang="en-US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469"/>
            <a:ext cx="9144000" cy="194421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know that…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74" y="5977599"/>
            <a:ext cx="2880320" cy="5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2515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" y="3212976"/>
            <a:ext cx="4569066" cy="27363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Barbu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Cezar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Cain Andrei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Comsa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Fratila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Maria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Militaru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337" y="3930487"/>
            <a:ext cx="4499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by:</a:t>
            </a:r>
          </a:p>
          <a:p>
            <a:pPr algn="ctr"/>
            <a:r>
              <a:rPr lang="en-US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Toncea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</a:t>
            </a:r>
            <a:endParaRPr lang="en-US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Mocanu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Luminita</a:t>
            </a:r>
            <a:endParaRPr lang="en-US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1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9144000" cy="30963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…In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 still exists an old glacier having  the age of over 10.000 years, which  can be found 16 km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 that…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99488"/>
            <a:ext cx="1980717" cy="1076476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999488"/>
            <a:ext cx="1966191" cy="1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144000" cy="30963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…Danube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river in Europe, passes through 18 cities of Romania , which means 38% of its total length and empties in the Black Sea, creating The Danube Delta, in the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south-east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 that…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99488"/>
            <a:ext cx="1980717" cy="1076476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999488"/>
            <a:ext cx="1966191" cy="1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34426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…In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 there are plenty of thermal baths, having a very high temperature, from 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20-48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 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Celsius?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Here, people can take baths 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and 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</a:t>
            </a:r>
            <a:r>
              <a:rPr lang="en-US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rheumatically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affected  can cure their diseases 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faster.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 that…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99488"/>
            <a:ext cx="1980717" cy="1076476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999488"/>
            <a:ext cx="1966191" cy="1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879006"/>
            <a:ext cx="9144000" cy="30963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…In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Southern Carpathians, at 2040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meters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height, there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church and a hotel of ice built every year, hosting over 8000 guests per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 that…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99488"/>
            <a:ext cx="1980717" cy="1076476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999488"/>
            <a:ext cx="1966191" cy="1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903144"/>
            <a:ext cx="9144000" cy="30963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Danube Delta is inhabited by 5149 species of flora and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fauna, which means 70% of the European wildlife?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popular are the common and the curly pelican and the goose with the red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 that…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99488"/>
            <a:ext cx="1980717" cy="1076476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999488"/>
            <a:ext cx="1966191" cy="1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060848"/>
            <a:ext cx="9144000" cy="30963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for those who didn’t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that,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Scărișoara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one of the biggest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glaciers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Apuseni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Mountains of Romania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Carpathian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considered one of the natural wonders of Romania.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313" y="188640"/>
            <a:ext cx="9144000" cy="194421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very smart indeed!</a:t>
            </a:r>
            <a:endParaRPr lang="en-US" sz="60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24625"/>
            <a:ext cx="4464496" cy="9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564904"/>
            <a:ext cx="9144000" cy="244827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3600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Scărișoara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Cave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one of the biggest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glaciers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Apuseni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Mountains of Romania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Carpathian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considered one of the natural wonders of Romania.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313" y="188640"/>
            <a:ext cx="9144000" cy="194421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know that…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24625"/>
            <a:ext cx="4464496" cy="9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9144000" cy="1800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seems like you know quite a lot about our country!</a:t>
            </a:r>
            <a:endParaRPr lang="en-US" sz="4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3826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  <a:endParaRPr lang="en-US" sz="5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48" y="5955588"/>
            <a:ext cx="2952328" cy="6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130</TotalTime>
  <Words>542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Tradeshow</vt:lpstr>
      <vt:lpstr>facts</vt:lpstr>
      <vt:lpstr>Did you know that…</vt:lpstr>
      <vt:lpstr>Did you know that…</vt:lpstr>
      <vt:lpstr>Did you know that…</vt:lpstr>
      <vt:lpstr>Did you know that…</vt:lpstr>
      <vt:lpstr>Did you know that…</vt:lpstr>
      <vt:lpstr>You are very smart indeed!</vt:lpstr>
      <vt:lpstr>You should know that…</vt:lpstr>
      <vt:lpstr>Bravo!</vt:lpstr>
      <vt:lpstr>You should know that…</vt:lpstr>
      <vt:lpstr>excellent!</vt:lpstr>
      <vt:lpstr>You should know that…</vt:lpstr>
      <vt:lpstr>Great!</vt:lpstr>
      <vt:lpstr>You should know that…</vt:lpstr>
      <vt:lpstr>Outstanding!</vt:lpstr>
      <vt:lpstr>You should know that…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14</cp:revision>
  <dcterms:created xsi:type="dcterms:W3CDTF">2013-04-04T07:27:40Z</dcterms:created>
  <dcterms:modified xsi:type="dcterms:W3CDTF">2013-04-05T07:15:26Z</dcterms:modified>
</cp:coreProperties>
</file>